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8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9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496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5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77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36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00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4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89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0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0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0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1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D7843-1EFE-4DBE-BF38-C7301FF8D07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1C03AF-34A7-40B3-8357-078206D69A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5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3A6EA5"/>
                </a:solidFill>
                <a:latin typeface="Tahoma"/>
              </a:rPr>
              <a:t>ЭПИЗООТИИ И ЭПИФИТОТИИ</a:t>
            </a:r>
            <a:r>
              <a:rPr lang="ru-RU" sz="4000" dirty="0">
                <a:solidFill>
                  <a:srgbClr val="3A6EA5"/>
                </a:solidFill>
                <a:latin typeface="Tahoma"/>
              </a:rPr>
              <a:t/>
            </a:r>
            <a:br>
              <a:rPr lang="ru-RU" sz="4000" dirty="0">
                <a:solidFill>
                  <a:srgbClr val="3A6EA5"/>
                </a:solidFill>
                <a:latin typeface="Tahoma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Восприимчивость растений к </a:t>
            </a:r>
            <a:r>
              <a:rPr lang="ru-RU" b="1" dirty="0" err="1" smtClean="0">
                <a:solidFill>
                  <a:srgbClr val="FF0000"/>
                </a:solidFill>
              </a:rPr>
              <a:t>фитопатогену</a:t>
            </a:r>
            <a:r>
              <a:rPr lang="ru-RU" dirty="0" smtClean="0"/>
              <a:t> зависит от устойчивости к инфекции определённых сортов растений, времени заражения и условий погоды. Все болезненные признаки в растениях могут проявляться в разнообразных формах: появление гнили, мумификация (высыхание), увядание, образование налётов и наростов.</a:t>
            </a:r>
          </a:p>
          <a:p>
            <a:endParaRPr lang="ru-RU" dirty="0" smtClean="0"/>
          </a:p>
          <a:p>
            <a:r>
              <a:rPr lang="ru-RU" dirty="0" smtClean="0"/>
              <a:t>Наиболее опасными болезнями растений являются </a:t>
            </a:r>
            <a:r>
              <a:rPr lang="ru-RU" b="1" dirty="0" smtClean="0">
                <a:solidFill>
                  <a:srgbClr val="FF0000"/>
                </a:solidFill>
              </a:rPr>
              <a:t>СТЕБЛЕВАЯ РЖАВЧИНА ПШЕНИЦЫ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РЖИ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ЖЁЛТАЯ РЖАВЧИНА ПШЕНИЦЫ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ФИТОФТОРОЗ КАРТОФЕЛЯ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650881"/>
            <a:ext cx="1872208" cy="21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650880"/>
            <a:ext cx="1944215" cy="215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61" y="3650882"/>
            <a:ext cx="1656184" cy="208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650882"/>
            <a:ext cx="1800199" cy="208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1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ПРОТИВОЭПИЭООТИЧЕСКИЕ И ПРОТИВОЭПИФИТОТИЧЕСКИЕ МЕРОПРИЯТИЯ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19257"/>
            <a:ext cx="6984776" cy="3603812"/>
          </a:xfrm>
        </p:spPr>
        <p:txBody>
          <a:bodyPr>
            <a:normAutofit/>
          </a:bodyPr>
          <a:lstStyle/>
          <a:p>
            <a:r>
              <a:rPr lang="ru-RU" sz="1600" dirty="0"/>
              <a:t>Система противоэпизоотических мер базируется на организации ветеринарно-санитарного надзора за состоянием сельскохозяйственных животных на всех стадиях их жизни, за качеством пищевого и технического сырья животного происхождения на всех стадиях его обработки и реализации.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6805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9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712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числу специфических </a:t>
            </a:r>
            <a:r>
              <a:rPr lang="ru-RU" b="1" dirty="0" smtClean="0">
                <a:solidFill>
                  <a:srgbClr val="FF0000"/>
                </a:solidFill>
              </a:rPr>
              <a:t>ПРОТИВОЭПИЗООТИЧЕСКИХ МЕРОПРИЯТИЙ </a:t>
            </a:r>
            <a:r>
              <a:rPr lang="ru-RU" dirty="0" smtClean="0"/>
              <a:t>относится вынужденный убой заражённых животных, уничтожение их трупов.</a:t>
            </a:r>
          </a:p>
          <a:p>
            <a:endParaRPr lang="ru-RU" dirty="0" smtClean="0"/>
          </a:p>
          <a:p>
            <a:r>
              <a:rPr lang="ru-RU" dirty="0" smtClean="0"/>
              <a:t>Трупы животных и птиц в зависимости от характера болезни и при невозможности их утилизации (утилизация — использование отходов животноводства в качестве технических продуктов: костная мука, клей и др.) подлежат уничтожению (сжиганию, закапыванию в скотомогильниках или уничтожению в биотермических ямах).</a:t>
            </a:r>
          </a:p>
          <a:p>
            <a:endParaRPr lang="ru-RU" dirty="0" smtClean="0"/>
          </a:p>
          <a:p>
            <a:r>
              <a:rPr lang="ru-RU" dirty="0" smtClean="0"/>
              <a:t>Трупы животных, павших от сибирской язвы, чумы и туляремии, подлежат обязательному сжиганию.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37444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защиты растений от инфекционных болезней важно соблюдение правил агротехники на всех этапах сельскохозяйственных работ, связанных с растениеводством. Проводят также следующие мероприятия:</a:t>
            </a:r>
          </a:p>
          <a:p>
            <a:endParaRPr lang="ru-RU" dirty="0" smtClean="0"/>
          </a:p>
          <a:p>
            <a:r>
              <a:rPr lang="ru-RU" dirty="0" smtClean="0"/>
              <a:t>выведение устойчивых к болезням сортов сельскохозяйственных растений;</a:t>
            </a:r>
          </a:p>
          <a:p>
            <a:r>
              <a:rPr lang="ru-RU" dirty="0" smtClean="0"/>
              <a:t>уничтожение очагов инфекции;</a:t>
            </a:r>
          </a:p>
          <a:p>
            <a:r>
              <a:rPr lang="ru-RU" dirty="0" smtClean="0"/>
              <a:t>химическую обработку посевов, посевного и посадочного материала.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27026"/>
            <a:ext cx="3168352" cy="23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27026"/>
            <a:ext cx="3096344" cy="23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3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44824"/>
            <a:ext cx="6965245" cy="120248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/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92696"/>
            <a:ext cx="669674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ИНФЕКЦИОННЫЕ БОЛЕЗНИ ЖИВОТНЫХ И РАСТЕНИЙ </a:t>
            </a:r>
            <a:r>
              <a:rPr lang="ru-RU" b="1" dirty="0" smtClean="0"/>
              <a:t>относятся </a:t>
            </a:r>
            <a:r>
              <a:rPr lang="ru-RU" b="1" dirty="0"/>
              <a:t>к опасным ситуациям биолого-социального происхождения, которые при определённых условиях могут привести к чрезвычайным ситуациям природного характера.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6048"/>
            <a:ext cx="6696744" cy="36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7793" y="764704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ИНФЕКЦИОННЫЕ БОЛЕЗНИ ЖИВОТНЫХ </a:t>
            </a:r>
            <a:r>
              <a:rPr lang="ru-RU" dirty="0" smtClean="0"/>
              <a:t>— это группа болезней, которые вызываются специфическими патогенными возбудителями инфекции, микроорганизмами.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59340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Инфекционные болезни у животных имеют такие же общие признаки, как и у человека: наличие специфического возбудителя (бактерии, вирусы); цикличность развития (инкубационный период, начальный период, период основных проявлений болезни и период угасания болезни); способность передаваться от заражённого животного к здоровому (заразность) и принимать массовое распространение.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67664"/>
            <a:ext cx="5544616" cy="199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54868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ИНФЕКЦИОННЫЕ БОЛЕЗНИ </a:t>
            </a:r>
            <a:r>
              <a:rPr lang="ru-RU" dirty="0" smtClean="0"/>
              <a:t>животных по способу передачи инфекции от больного животного к здоровому и по источнику возбудителя инфекции подразделяются на 4 группы: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67015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1" dirty="0">
                <a:solidFill>
                  <a:srgbClr val="666666"/>
                </a:solidFill>
              </a:rPr>
              <a:t>Инфекции, передающиеся через почву, корм, воду. Главными факторами передачи возбудителя служат заражённые корма, вода, навоз, почва. К таким инфекциям относятся сибирская язва, ящур, сап, бруцеллёз.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019407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6666"/>
                </a:solidFill>
              </a:rPr>
              <a:t>2. Инфекции</a:t>
            </a:r>
            <a:r>
              <a:rPr lang="ru-RU" b="1" dirty="0">
                <a:solidFill>
                  <a:srgbClr val="666666"/>
                </a:solidFill>
              </a:rPr>
              <a:t>, передающиеся воздушно-капельным путём и поражающие слизистые оболочки дыхательных путей и лёгких (оспа овец и коз, чума плотоядных и др</a:t>
            </a:r>
            <a:r>
              <a:rPr lang="ru-RU" b="1" dirty="0" smtClean="0">
                <a:solidFill>
                  <a:srgbClr val="666666"/>
                </a:solidFill>
              </a:rPr>
              <a:t>.).</a:t>
            </a:r>
          </a:p>
          <a:p>
            <a:endParaRPr lang="ru-RU" b="1" dirty="0">
              <a:solidFill>
                <a:srgbClr val="6666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219736"/>
            <a:ext cx="659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6666"/>
                </a:solidFill>
              </a:rPr>
              <a:t>3. Инфекции</a:t>
            </a:r>
            <a:r>
              <a:rPr lang="ru-RU" b="1" dirty="0">
                <a:solidFill>
                  <a:srgbClr val="666666"/>
                </a:solidFill>
              </a:rPr>
              <a:t>, передающиеся через наружные покровы (столбняк, бешенство, оспа коров).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811911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6666"/>
                </a:solidFill>
              </a:rPr>
              <a:t>4. Инфекции </a:t>
            </a:r>
            <a:r>
              <a:rPr lang="ru-RU" b="1" dirty="0">
                <a:solidFill>
                  <a:srgbClr val="666666"/>
                </a:solidFill>
              </a:rPr>
              <a:t>с </a:t>
            </a:r>
            <a:r>
              <a:rPr lang="ru-RU" b="1" dirty="0" smtClean="0">
                <a:solidFill>
                  <a:srgbClr val="666666"/>
                </a:solidFill>
              </a:rPr>
              <a:t>не выявленными </a:t>
            </a:r>
            <a:r>
              <a:rPr lang="ru-RU" b="1" dirty="0">
                <a:solidFill>
                  <a:srgbClr val="666666"/>
                </a:solidFill>
              </a:rPr>
              <a:t>путями заражения.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240649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37767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ИНФЕКЦИОННЫЕ ЗАБОЛЕВАНИЯ ЖИВОТНЫХ </a:t>
            </a:r>
            <a:r>
              <a:rPr lang="ru-RU" dirty="0" smtClean="0"/>
              <a:t>могут носить единичный характер, могут наблюдаться и несколько случаев заболевания, которые не связаны между собой единым источником возбудителя инфекций. Однако при определённых условиях инфекционные заболевания животных могут принимать массовый характер. Тогда говорят об эпизоотии.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6247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9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ЭПИЗООТИЯ</a:t>
            </a:r>
            <a:r>
              <a:rPr lang="ru-RU" dirty="0" smtClean="0"/>
              <a:t> — это широкое распространение инфекционной болезни в хозяйстве, области, стране. Эпизоотии свойственны массовость распространения инфекции среди животных, общность источника возбудителя инфекции, одновременность поражения большого количества животных, периодичность и сезонность возникновения инфекции. Эпизоотия — это эпидемия инфекционной болезни среди животных.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96029"/>
            <a:ext cx="6984776" cy="322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4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25421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Широкое распространение инфекции среди животных, охватывающей целое государство, несколько стран, материк, получило название </a:t>
            </a:r>
            <a:r>
              <a:rPr lang="ru-RU" b="1" dirty="0" smtClean="0">
                <a:solidFill>
                  <a:srgbClr val="FF0000"/>
                </a:solidFill>
              </a:rPr>
              <a:t>ПАНЗООТИЯ</a:t>
            </a:r>
            <a:r>
              <a:rPr lang="ru-RU" dirty="0" smtClean="0"/>
              <a:t>. (Подобное явление среди людей называется </a:t>
            </a:r>
            <a:r>
              <a:rPr lang="ru-RU" b="1" dirty="0" smtClean="0">
                <a:solidFill>
                  <a:srgbClr val="FF0000"/>
                </a:solidFill>
              </a:rPr>
              <a:t>ПАНДЕМИЕЙ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r>
              <a:rPr lang="ru-RU" dirty="0" smtClean="0"/>
              <a:t>К инфекционным болезням животных, имеющим тенденцию к массовым проявлениям, относят: ящур, классическую чуму свиней, оспу овец, псевдочуму птиц, бруцеллёз крупного рогатого скота и др.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0027"/>
            <a:ext cx="2016224" cy="123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348337"/>
            <a:ext cx="2376264" cy="123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310744"/>
            <a:ext cx="2376264" cy="134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834744"/>
            <a:ext cx="2196244" cy="11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34744"/>
            <a:ext cx="2088232" cy="11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7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ИНФЕКЦИОННЫЕ БОЛЕЗНИ РАСТЕНИЙ </a:t>
            </a:r>
            <a:r>
              <a:rPr lang="ru-RU" dirty="0" smtClean="0"/>
              <a:t>— это нарушение обмена веществ в растениях под влиянием фито патогена (фито патоген — ген-возбудитель болезни растений, выделяющий биологически активные вещества, губительно действующие на обмен веществ в растении, поражающие корневую систему и нарушающие поступление питательных веществ к растению).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19030"/>
            <a:ext cx="2448272" cy="350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19030"/>
            <a:ext cx="2376263" cy="350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519030"/>
            <a:ext cx="2304257" cy="350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1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29937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зависимости от масштабов заболевания среди растений действуют понятия: единичные заболевания растений, массовое распространение инфекционного заболевания растений (</a:t>
            </a:r>
            <a:r>
              <a:rPr lang="ru-RU" b="1" dirty="0" smtClean="0">
                <a:solidFill>
                  <a:srgbClr val="FF0000"/>
                </a:solidFill>
              </a:rPr>
              <a:t>ЭПИФИТОТИЯ</a:t>
            </a:r>
            <a:r>
              <a:rPr lang="ru-RU" dirty="0" smtClean="0"/>
              <a:t>) и массовое заболевание, охватывающее несколько стран (</a:t>
            </a:r>
            <a:r>
              <a:rPr lang="ru-RU" b="1" dirty="0" smtClean="0">
                <a:solidFill>
                  <a:srgbClr val="FF0000"/>
                </a:solidFill>
              </a:rPr>
              <a:t>ПАНФИТОТИЯ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5283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5283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</TotalTime>
  <Words>660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ЭПИЗООТИИ И ЭПИФИТОТИИ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ПРОТИВОЭПИЭООТИЧЕСКИЕ И ПРОТИВОЭПИФИТОТИЧЕСКИЕ МЕРОПРИЯТИЯ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Эпизоотии и эпифитотии</dc:title>
  <dc:creator>user</dc:creator>
  <cp:lastModifiedBy>admin</cp:lastModifiedBy>
  <cp:revision>26</cp:revision>
  <dcterms:created xsi:type="dcterms:W3CDTF">2017-12-20T04:04:30Z</dcterms:created>
  <dcterms:modified xsi:type="dcterms:W3CDTF">2020-04-28T14:43:30Z</dcterms:modified>
</cp:coreProperties>
</file>