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CCE746-0385-4681-88D8-C07066804BC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D9C668-991A-4CA2-AA88-FB427AABE2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Правила безопасного поведения при неблагоприятной экологической обстановке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09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Влияние окружающей среды на процессы, </a:t>
            </a:r>
            <a:r>
              <a:rPr lang="ru-RU" dirty="0" smtClean="0"/>
              <a:t>происходящие в </a:t>
            </a:r>
            <a:r>
              <a:rPr lang="ru-RU" dirty="0"/>
              <a:t>организме человека.</a:t>
            </a:r>
          </a:p>
          <a:p>
            <a:pPr marL="0" indent="0">
              <a:buNone/>
            </a:pPr>
            <a:r>
              <a:rPr lang="ru-RU" dirty="0"/>
              <a:t>2. Пищевые продукты и вещества, способствующие повышению защитных свойств организма.</a:t>
            </a:r>
          </a:p>
          <a:p>
            <a:pPr marL="0" indent="0">
              <a:buNone/>
            </a:pPr>
            <a:r>
              <a:rPr lang="ru-RU" dirty="0"/>
              <a:t>3. Культура безопасного поведения в экологически неблагоприятной среде.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Изучаемые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8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227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0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8"/>
            <a:ext cx="9144000" cy="68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0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23"/>
            <a:ext cx="6480720" cy="68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47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Актуализация знаний</vt:lpstr>
      <vt:lpstr>Изучаемые вопросы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знаний</dc:title>
  <dc:creator>User</dc:creator>
  <cp:lastModifiedBy>User</cp:lastModifiedBy>
  <cp:revision>6</cp:revision>
  <dcterms:created xsi:type="dcterms:W3CDTF">2020-04-21T12:39:05Z</dcterms:created>
  <dcterms:modified xsi:type="dcterms:W3CDTF">2020-04-28T12:39:24Z</dcterms:modified>
</cp:coreProperties>
</file>